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6" r:id="rId2"/>
    <p:sldId id="275" r:id="rId3"/>
  </p:sldIdLst>
  <p:sldSz cx="9144000" cy="6858000" type="screen4x3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Vidutinis stilius 2 – paryškinima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70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s vietos rezervavimo ženklas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D7A50-D120-4B6C-942C-BA42FA78A16C}" type="datetimeFigureOut">
              <a:rPr lang="lt-LT" smtClean="0"/>
              <a:t>2015.10.01</a:t>
            </a:fld>
            <a:endParaRPr lang="lt-LT"/>
          </a:p>
        </p:txBody>
      </p:sp>
      <p:sp>
        <p:nvSpPr>
          <p:cNvPr id="4" name="Skaidrės vaizdo vietos rezervavimo ženkla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t-LT"/>
          </a:p>
        </p:txBody>
      </p:sp>
      <p:sp>
        <p:nvSpPr>
          <p:cNvPr id="5" name="Pastabų vietos rezervavimo ženkl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lt-LT" smtClean="0"/>
              <a:t>Spustelėję redag. ruoš. teksto stilių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55EC4F-E8CA-4C20-AFA0-0CA38628120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8314879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atusis trikampis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Antraštė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17" name="Antrinis pavadinima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lt-LT" smtClean="0"/>
              <a:t>Spustelėję redag. ruoš. paantrš. stilių</a:t>
            </a:r>
            <a:endParaRPr kumimoji="0" lang="en-US"/>
          </a:p>
        </p:txBody>
      </p:sp>
      <p:grpSp>
        <p:nvGrpSpPr>
          <p:cNvPr id="2" name="Grupė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Laisva forma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Laisva forma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Laisva forma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Tiesioji jungtis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os vietos rezervavimo ženklas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9376A55-8DE6-4C98-8F50-805F18D3E9C5}" type="datetimeFigureOut">
              <a:rPr lang="lt-LT" smtClean="0"/>
              <a:t>2015.10.01</a:t>
            </a:fld>
            <a:endParaRPr lang="lt-LT"/>
          </a:p>
        </p:txBody>
      </p:sp>
      <p:sp>
        <p:nvSpPr>
          <p:cNvPr id="19" name="Poraštės vietos rezervavimo ženklas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lt-LT"/>
          </a:p>
        </p:txBody>
      </p:sp>
      <p:sp>
        <p:nvSpPr>
          <p:cNvPr id="27" name="Skaidrės numerio vietos rezervavimo ženklas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76A55-8DE6-4C98-8F50-805F18D3E9C5}" type="datetimeFigureOut">
              <a:rPr lang="lt-LT" smtClean="0"/>
              <a:t>2015.10.01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  <p:sp>
        <p:nvSpPr>
          <p:cNvPr id="7" name="Antraštė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76A55-8DE6-4C98-8F50-805F18D3E9C5}" type="datetimeFigureOut">
              <a:rPr lang="lt-LT" smtClean="0"/>
              <a:t>2015.10.01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  <p:sp>
        <p:nvSpPr>
          <p:cNvPr id="7" name="Ševronas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Ševronas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urinio vietos rezervavimo ženklas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4" name="Turinio vietos rezervavimo ženklas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76A55-8DE6-4C98-8F50-805F18D3E9C5}" type="datetimeFigureOut">
              <a:rPr lang="lt-LT" smtClean="0"/>
              <a:t>2015.10.01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  <p:sp>
        <p:nvSpPr>
          <p:cNvPr id="8" name="Antraštė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Lyginimas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5" name="Turinio vietos rezervavimo ženklas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6" name="Turinio vietos rezervavimo ženklas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7" name="Datos vietos rezervavimo ženklas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76A55-8DE6-4C98-8F50-805F18D3E9C5}" type="datetimeFigureOut">
              <a:rPr lang="lt-LT" smtClean="0"/>
              <a:t>2015.10.01</a:t>
            </a:fld>
            <a:endParaRPr lang="lt-LT"/>
          </a:p>
        </p:txBody>
      </p:sp>
      <p:sp>
        <p:nvSpPr>
          <p:cNvPr id="8" name="Poraštės vietos rezervavimo ženklas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9" name="Skaidrės numerio vietos rezervavimo ženklas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os vietos rezervavimo ženklas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76A55-8DE6-4C98-8F50-805F18D3E9C5}" type="datetimeFigureOut">
              <a:rPr lang="lt-LT" smtClean="0"/>
              <a:t>2015.10.01</a:t>
            </a:fld>
            <a:endParaRPr lang="lt-LT"/>
          </a:p>
        </p:txBody>
      </p:sp>
      <p:sp>
        <p:nvSpPr>
          <p:cNvPr id="4" name="Poraštės vietos rezervavimo ženklas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5" name="Skaidrės numerio vietos rezervavimo ženklas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  <p:sp>
        <p:nvSpPr>
          <p:cNvPr id="6" name="Antraštė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os vietos rezervavimo ženklas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76A55-8DE6-4C98-8F50-805F18D3E9C5}" type="datetimeFigureOut">
              <a:rPr lang="lt-LT" smtClean="0"/>
              <a:t>2015.10.01</a:t>
            </a:fld>
            <a:endParaRPr lang="lt-LT"/>
          </a:p>
        </p:txBody>
      </p:sp>
      <p:sp>
        <p:nvSpPr>
          <p:cNvPr id="3" name="Poraštės vietos rezervavimo ženklas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urinys ir antraštė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4" name="Turinio vietos rezervavimo ženklas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9376A55-8DE6-4C98-8F50-805F18D3E9C5}" type="datetimeFigureOut">
              <a:rPr lang="lt-LT" smtClean="0"/>
              <a:t>2015.10.01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aveikslėlis ir antraštė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o vietos rezervavimo ženklas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3" name="Paveikslėlio vietos rezervavimo ženklas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lt-LT" smtClean="0"/>
              <a:t>Spustelėkite piktogr. norėdami įtraukti pav.</a:t>
            </a:r>
            <a:endParaRPr kumimoji="0" lang="en-US" dirty="0"/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9376A55-8DE6-4C98-8F50-805F18D3E9C5}" type="datetimeFigureOut">
              <a:rPr lang="lt-LT" smtClean="0"/>
              <a:t>2015.10.01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8" name="Laisva forma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Laisva forma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Statusis trikampis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Tiesioji jungtis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Ševronas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Ševronas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76A55-8DE6-4C98-8F50-805F18D3E9C5}" type="datetimeFigureOut">
              <a:rPr lang="lt-LT" smtClean="0"/>
              <a:t>2015.10.01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us pavadinima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76A55-8DE6-4C98-8F50-805F18D3E9C5}" type="datetimeFigureOut">
              <a:rPr lang="lt-LT" smtClean="0"/>
              <a:t>2015.10.01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Laisva forma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Laisva forma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Statusis trikampis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Tiesioji jungtis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Pavadinimo vietos rezervavimo ženkla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0" name="Teksto vietos rezervavimo ženklas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  <a:p>
            <a:pPr lvl="1" eaLnBrk="1" latinLnBrk="0" hangingPunct="1"/>
            <a:r>
              <a:rPr kumimoji="0" lang="lt-LT" smtClean="0"/>
              <a:t>Antras lygmuo</a:t>
            </a:r>
          </a:p>
          <a:p>
            <a:pPr lvl="2" eaLnBrk="1" latinLnBrk="0" hangingPunct="1"/>
            <a:r>
              <a:rPr kumimoji="0" lang="lt-LT" smtClean="0"/>
              <a:t>Trečias lygmuo</a:t>
            </a:r>
          </a:p>
          <a:p>
            <a:pPr lvl="3" eaLnBrk="1" latinLnBrk="0" hangingPunct="1"/>
            <a:r>
              <a:rPr kumimoji="0" lang="lt-LT" smtClean="0"/>
              <a:t>Ketvirtas lygmuo</a:t>
            </a:r>
          </a:p>
          <a:p>
            <a:pPr lvl="4" eaLnBrk="1" latinLnBrk="0" hangingPunct="1"/>
            <a:r>
              <a:rPr kumimoji="0" lang="lt-LT" smtClean="0"/>
              <a:t>Penktas lygmuo</a:t>
            </a:r>
            <a:endParaRPr kumimoji="0" lang="en-US"/>
          </a:p>
        </p:txBody>
      </p:sp>
      <p:sp>
        <p:nvSpPr>
          <p:cNvPr id="10" name="Datos vietos rezervavimo ženklas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9376A55-8DE6-4C98-8F50-805F18D3E9C5}" type="datetimeFigureOut">
              <a:rPr lang="lt-LT" smtClean="0"/>
              <a:t>2015.10.01</a:t>
            </a:fld>
            <a:endParaRPr lang="lt-LT"/>
          </a:p>
        </p:txBody>
      </p:sp>
      <p:sp>
        <p:nvSpPr>
          <p:cNvPr id="22" name="Poraštės vietos rezervavimo ženklas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lt-LT"/>
          </a:p>
        </p:txBody>
      </p:sp>
      <p:sp>
        <p:nvSpPr>
          <p:cNvPr id="18" name="Skaidrės numerio vietos rezervavimo ženklas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lt-LT" dirty="0" smtClean="0"/>
              <a:t>Valstybinių brandos egzaminų rezultatai</a:t>
            </a:r>
            <a:endParaRPr lang="lt-LT" dirty="0"/>
          </a:p>
        </p:txBody>
      </p:sp>
      <p:sp>
        <p:nvSpPr>
          <p:cNvPr id="3" name="Antrinis pavadinima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lt-LT" dirty="0" smtClean="0"/>
              <a:t>2015 m.</a:t>
            </a:r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131803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urinio vietos rezervavimo ženklas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5147654"/>
              </p:ext>
            </p:extLst>
          </p:nvPr>
        </p:nvGraphicFramePr>
        <p:xfrm>
          <a:off x="457201" y="1556322"/>
          <a:ext cx="8229598" cy="390760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48927"/>
                <a:gridCol w="577165"/>
                <a:gridCol w="577165"/>
                <a:gridCol w="575588"/>
                <a:gridCol w="700693"/>
                <a:gridCol w="700693"/>
                <a:gridCol w="627628"/>
                <a:gridCol w="629730"/>
                <a:gridCol w="629730"/>
                <a:gridCol w="627628"/>
                <a:gridCol w="578217"/>
                <a:gridCol w="578217"/>
                <a:gridCol w="578217"/>
              </a:tblGrid>
              <a:tr h="426560">
                <a:tc rowSpan="2"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 dirty="0">
                          <a:effectLst/>
                        </a:rPr>
                        <a:t>                                                                              Egzaminas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 gridSpan="2"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Laikė valstybinius brandos egzaminus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16-100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16 - 35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36-85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86-100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100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</a:tr>
              <a:tr h="365998">
                <a:tc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sk.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proc.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sk.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proc.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sk.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proc.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sk.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proc.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sk.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proc.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sk.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proc.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36078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Lietuvių k. ir literatūra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64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b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92,75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55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85,94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25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39,06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25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39,06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7,81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08610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Anglų k.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53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76,81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53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100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4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7,55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42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79,25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7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13,21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1" kern="1200" dirty="0" smtClean="0">
                          <a:effectLst/>
                        </a:rPr>
                        <a:t>1</a:t>
                      </a:r>
                      <a:endParaRPr lang="lt-LT" sz="10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1,89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06994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Matematika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38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55,07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38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100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14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36,84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21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55,26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3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7,89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04301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Istorija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22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31,88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22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100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2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9,09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68,18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0" kern="1200" dirty="0" smtClean="0">
                          <a:effectLst/>
                        </a:rPr>
                        <a:t>22,73</a:t>
                      </a:r>
                      <a:endParaRPr lang="lt-LT" sz="1000" b="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3996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Biologija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36,23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24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96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44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44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2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8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1" kern="1200" dirty="0" smtClean="0">
                          <a:effectLst/>
                        </a:rPr>
                        <a:t>1</a:t>
                      </a:r>
                      <a:endParaRPr lang="lt-LT" sz="10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4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05917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Fizika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4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5,8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4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100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2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50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05917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Chemija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8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11,59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7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87,5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12,5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62,5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1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12,5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0226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Informacinės technologijos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6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8,7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6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100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2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33,33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4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0" kern="1200" dirty="0" smtClean="0">
                          <a:effectLst/>
                        </a:rPr>
                        <a:t>66,67</a:t>
                      </a:r>
                      <a:endParaRPr lang="lt-LT" sz="1000" b="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1" kern="1200" dirty="0" smtClean="0">
                          <a:effectLst/>
                        </a:rPr>
                        <a:t>2</a:t>
                      </a:r>
                      <a:endParaRPr lang="lt-LT" sz="10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33,33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05917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Geografija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20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28,99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20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100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13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65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2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05917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 dirty="0" smtClean="0">
                          <a:effectLst/>
                        </a:rPr>
                        <a:t>Vokiečių </a:t>
                      </a:r>
                      <a:r>
                        <a:rPr lang="lt-LT" sz="800" kern="1200" dirty="0">
                          <a:effectLst/>
                        </a:rPr>
                        <a:t>k.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1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1,45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1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100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>
                          <a:effectLst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100</a:t>
                      </a:r>
                      <a:endParaRPr lang="lt-LT" sz="1000" b="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1" kern="1200" dirty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lt-LT" sz="10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100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3" name="Antraštė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t-LT" sz="2400" dirty="0" smtClean="0"/>
              <a:t>2015 m. valstybinių brandos egzaminų rezultatai</a:t>
            </a:r>
            <a:endParaRPr lang="lt-LT" sz="2400" dirty="0"/>
          </a:p>
        </p:txBody>
      </p:sp>
    </p:spTree>
    <p:extLst>
      <p:ext uri="{BB962C8B-B14F-4D97-AF65-F5344CB8AC3E}">
        <p14:creationId xmlns:p14="http://schemas.microsoft.com/office/powerpoint/2010/main" val="535870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Konkursas">
  <a:themeElements>
    <a:clrScheme name="Konkursas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Konkursas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Konkurs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677</TotalTime>
  <Words>190</Words>
  <Application>Microsoft Office PowerPoint</Application>
  <PresentationFormat>On-screen Show (4:3)</PresentationFormat>
  <Paragraphs>152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Konkursas</vt:lpstr>
      <vt:lpstr>Valstybinių brandos egzaminų rezultatai</vt:lpstr>
      <vt:lpstr>2015 m. valstybinių brandos egzaminų rezultatai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pristatymas</dc:title>
  <dc:creator>Mokytojas</dc:creator>
  <cp:lastModifiedBy>Pavaduotoja</cp:lastModifiedBy>
  <cp:revision>84</cp:revision>
  <cp:lastPrinted>2015-08-25T07:23:29Z</cp:lastPrinted>
  <dcterms:created xsi:type="dcterms:W3CDTF">2013-08-26T06:09:37Z</dcterms:created>
  <dcterms:modified xsi:type="dcterms:W3CDTF">2015-10-01T13:12:38Z</dcterms:modified>
</cp:coreProperties>
</file>