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6" r:id="rId2"/>
    <p:sldId id="275" r:id="rId3"/>
  </p:sldIdLst>
  <p:sldSz cx="9144000" cy="6858000" type="screen4x3"/>
  <p:notesSz cx="6858000" cy="9144000"/>
  <p:defaultTextStyle>
    <a:defPPr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Vidutinis stilius 2 – paryškinima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5" d="100"/>
          <a:sy n="95" d="100"/>
        </p:scale>
        <p:origin x="-654" y="-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s vietos rezervavimo ženklas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3" name="Datos vietos rezervavimo ženklas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0D7A50-D120-4B6C-942C-BA42FA78A16C}" type="datetimeFigureOut">
              <a:rPr lang="lt-LT" smtClean="0"/>
              <a:t>2016-09-22</a:t>
            </a:fld>
            <a:endParaRPr lang="lt-LT"/>
          </a:p>
        </p:txBody>
      </p:sp>
      <p:sp>
        <p:nvSpPr>
          <p:cNvPr id="4" name="Skaidrės vaizdo vietos rezervavimo ženkla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lt-LT"/>
          </a:p>
        </p:txBody>
      </p:sp>
      <p:sp>
        <p:nvSpPr>
          <p:cNvPr id="5" name="Pastabų vietos rezervavimo ženkl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lt-LT" smtClean="0"/>
              <a:t>Spustelėję redag. ruoš. teksto stilių</a:t>
            </a:r>
          </a:p>
          <a:p>
            <a:pPr lvl="1"/>
            <a:r>
              <a:rPr lang="lt-LT" smtClean="0"/>
              <a:t>Antras lygmuo</a:t>
            </a:r>
          </a:p>
          <a:p>
            <a:pPr lvl="2"/>
            <a:r>
              <a:rPr lang="lt-LT" smtClean="0"/>
              <a:t>Trečias lygmuo</a:t>
            </a:r>
          </a:p>
          <a:p>
            <a:pPr lvl="3"/>
            <a:r>
              <a:rPr lang="lt-LT" smtClean="0"/>
              <a:t>Ketvirtas lygmuo</a:t>
            </a:r>
          </a:p>
          <a:p>
            <a:pPr lvl="4"/>
            <a:r>
              <a:rPr lang="lt-LT" smtClean="0"/>
              <a:t>Penktas lygmuo</a:t>
            </a:r>
            <a:endParaRPr lang="lt-LT"/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55EC4F-E8CA-4C20-AFA0-0CA38628120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8314879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Pavadinimo skaidr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atusis trikampis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Antraštė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17" name="Antrinis pavadinima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lt-LT" smtClean="0"/>
              <a:t>Spustelėję redag. ruoš. paantrš. stilių</a:t>
            </a:r>
            <a:endParaRPr kumimoji="0" lang="en-US"/>
          </a:p>
        </p:txBody>
      </p:sp>
      <p:grpSp>
        <p:nvGrpSpPr>
          <p:cNvPr id="2" name="Grupė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Laisva forma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Laisva forma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Laisva forma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Tiesioji jungtis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os vietos rezervavimo ženklas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9376A55-8DE6-4C98-8F50-805F18D3E9C5}" type="datetimeFigureOut">
              <a:rPr lang="lt-LT" smtClean="0"/>
              <a:t>2016-09-22</a:t>
            </a:fld>
            <a:endParaRPr lang="lt-LT"/>
          </a:p>
        </p:txBody>
      </p:sp>
      <p:sp>
        <p:nvSpPr>
          <p:cNvPr id="19" name="Poraštės vietos rezervavimo ženklas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lt-LT"/>
          </a:p>
        </p:txBody>
      </p:sp>
      <p:sp>
        <p:nvSpPr>
          <p:cNvPr id="27" name="Skaidrės numerio vietos rezervavimo ženklas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139D441-F794-42DD-A95D-736078207B08}" type="slidenum">
              <a:rPr lang="lt-LT" smtClean="0"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avadinimas ir turin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urinio vietos rezervavimo ženklas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376A55-8DE6-4C98-8F50-805F18D3E9C5}" type="datetimeFigureOut">
              <a:rPr lang="lt-LT" smtClean="0"/>
              <a:t>2016-09-22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39D441-F794-42DD-A95D-736078207B08}" type="slidenum">
              <a:rPr lang="lt-LT" smtClean="0"/>
              <a:t>‹#›</a:t>
            </a:fld>
            <a:endParaRPr lang="lt-LT"/>
          </a:p>
        </p:txBody>
      </p:sp>
      <p:sp>
        <p:nvSpPr>
          <p:cNvPr id="7" name="Antraštė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kcijos antraštė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lt-LT" smtClean="0"/>
              <a:t>Spustelėję redag. ruoš. teksto stilių</a:t>
            </a:r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376A55-8DE6-4C98-8F50-805F18D3E9C5}" type="datetimeFigureOut">
              <a:rPr lang="lt-LT" smtClean="0"/>
              <a:t>2016-09-22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39D441-F794-42DD-A95D-736078207B08}" type="slidenum">
              <a:rPr lang="lt-LT" smtClean="0"/>
              <a:t>‹#›</a:t>
            </a:fld>
            <a:endParaRPr lang="lt-LT"/>
          </a:p>
        </p:txBody>
      </p:sp>
      <p:sp>
        <p:nvSpPr>
          <p:cNvPr id="7" name="Ševronas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Ševronas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 turinia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urinio vietos rezervavimo ženklas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4" name="Turinio vietos rezervavimo ženklas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5" name="Datos vietos rezervavimo ženklas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376A55-8DE6-4C98-8F50-805F18D3E9C5}" type="datetimeFigureOut">
              <a:rPr lang="lt-LT" smtClean="0"/>
              <a:t>2016-09-22</a:t>
            </a:fld>
            <a:endParaRPr lang="lt-LT"/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39D441-F794-42DD-A95D-736078207B08}" type="slidenum">
              <a:rPr lang="lt-LT" smtClean="0"/>
              <a:t>‹#›</a:t>
            </a:fld>
            <a:endParaRPr lang="lt-LT"/>
          </a:p>
        </p:txBody>
      </p:sp>
      <p:sp>
        <p:nvSpPr>
          <p:cNvPr id="8" name="Antraštė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Lyginimas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lt-LT" smtClean="0"/>
              <a:t>Spustelėję redag. ruoš. teksto stilių</a:t>
            </a:r>
          </a:p>
        </p:txBody>
      </p:sp>
      <p:sp>
        <p:nvSpPr>
          <p:cNvPr id="4" name="Teksto vietos rezervavimo ženklas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lt-LT" smtClean="0"/>
              <a:t>Spustelėję redag. ruoš. teksto stilių</a:t>
            </a:r>
          </a:p>
        </p:txBody>
      </p:sp>
      <p:sp>
        <p:nvSpPr>
          <p:cNvPr id="5" name="Turinio vietos rezervavimo ženklas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6" name="Turinio vietos rezervavimo ženklas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7" name="Datos vietos rezervavimo ženklas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376A55-8DE6-4C98-8F50-805F18D3E9C5}" type="datetimeFigureOut">
              <a:rPr lang="lt-LT" smtClean="0"/>
              <a:t>2016-09-22</a:t>
            </a:fld>
            <a:endParaRPr lang="lt-LT"/>
          </a:p>
        </p:txBody>
      </p:sp>
      <p:sp>
        <p:nvSpPr>
          <p:cNvPr id="8" name="Poraštės vietos rezervavimo ženklas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lt-LT"/>
          </a:p>
        </p:txBody>
      </p:sp>
      <p:sp>
        <p:nvSpPr>
          <p:cNvPr id="9" name="Skaidrės numerio vietos rezervavimo ženklas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39D441-F794-42DD-A95D-736078207B08}" type="slidenum">
              <a:rPr lang="lt-LT" smtClean="0"/>
              <a:t>‹#›</a:t>
            </a:fld>
            <a:endParaRPr lang="lt-L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k pavadinima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os vietos rezervavimo ženklas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376A55-8DE6-4C98-8F50-805F18D3E9C5}" type="datetimeFigureOut">
              <a:rPr lang="lt-LT" smtClean="0"/>
              <a:t>2016-09-22</a:t>
            </a:fld>
            <a:endParaRPr lang="lt-LT"/>
          </a:p>
        </p:txBody>
      </p:sp>
      <p:sp>
        <p:nvSpPr>
          <p:cNvPr id="4" name="Poraštės vietos rezervavimo ženklas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lt-LT"/>
          </a:p>
        </p:txBody>
      </p:sp>
      <p:sp>
        <p:nvSpPr>
          <p:cNvPr id="5" name="Skaidrės numerio vietos rezervavimo ženklas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39D441-F794-42DD-A95D-736078207B08}" type="slidenum">
              <a:rPr lang="lt-LT" smtClean="0"/>
              <a:t>‹#›</a:t>
            </a:fld>
            <a:endParaRPr lang="lt-LT"/>
          </a:p>
        </p:txBody>
      </p:sp>
      <p:sp>
        <p:nvSpPr>
          <p:cNvPr id="6" name="Antraštė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ušč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os vietos rezervavimo ženklas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376A55-8DE6-4C98-8F50-805F18D3E9C5}" type="datetimeFigureOut">
              <a:rPr lang="lt-LT" smtClean="0"/>
              <a:t>2016-09-22</a:t>
            </a:fld>
            <a:endParaRPr lang="lt-LT"/>
          </a:p>
        </p:txBody>
      </p:sp>
      <p:sp>
        <p:nvSpPr>
          <p:cNvPr id="3" name="Poraštės vietos rezervavimo ženklas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lt-LT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39D441-F794-42DD-A95D-736078207B08}" type="slidenum">
              <a:rPr lang="lt-LT" smtClean="0"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Turinys ir antraštė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lt-LT" smtClean="0"/>
              <a:t>Spustelėję redag. ruoš. teksto stilių</a:t>
            </a:r>
          </a:p>
        </p:txBody>
      </p:sp>
      <p:sp>
        <p:nvSpPr>
          <p:cNvPr id="4" name="Turinio vietos rezervavimo ženklas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5" name="Datos vietos rezervavimo ženklas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A9376A55-8DE6-4C98-8F50-805F18D3E9C5}" type="datetimeFigureOut">
              <a:rPr lang="lt-LT" smtClean="0"/>
              <a:t>2016-09-22</a:t>
            </a:fld>
            <a:endParaRPr lang="lt-LT"/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39D441-F794-42DD-A95D-736078207B08}" type="slidenum">
              <a:rPr lang="lt-LT" smtClean="0"/>
              <a:t>‹#›</a:t>
            </a:fld>
            <a:endParaRPr lang="lt-L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aveikslėlis ir antraštė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ksto vietos rezervavimo ženklas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lt-LT" smtClean="0"/>
              <a:t>Spustelėję redag. ruoš. teksto stilių</a:t>
            </a:r>
          </a:p>
        </p:txBody>
      </p:sp>
      <p:sp>
        <p:nvSpPr>
          <p:cNvPr id="3" name="Paveikslėlio vietos rezervavimo ženklas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lt-LT" smtClean="0"/>
              <a:t>Spustelėkite piktogr. norėdami įtraukti pav.</a:t>
            </a:r>
            <a:endParaRPr kumimoji="0" lang="en-US" dirty="0"/>
          </a:p>
        </p:txBody>
      </p:sp>
      <p:sp>
        <p:nvSpPr>
          <p:cNvPr id="5" name="Datos vietos rezervavimo ženklas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9376A55-8DE6-4C98-8F50-805F18D3E9C5}" type="datetimeFigureOut">
              <a:rPr lang="lt-LT" smtClean="0"/>
              <a:t>2016-09-22</a:t>
            </a:fld>
            <a:endParaRPr lang="lt-LT"/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139D441-F794-42DD-A95D-736078207B08}" type="slidenum">
              <a:rPr lang="lt-LT" smtClean="0"/>
              <a:t>‹#›</a:t>
            </a:fld>
            <a:endParaRPr lang="lt-LT"/>
          </a:p>
        </p:txBody>
      </p:sp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8" name="Laisva forma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Laisva forma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Statusis trikampis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Tiesioji jungtis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Ševronas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Ševronas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Pavadinimas ir vertikalus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3" name="Vertikalaus teksto vietos rezervavimo ženklas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376A55-8DE6-4C98-8F50-805F18D3E9C5}" type="datetimeFigureOut">
              <a:rPr lang="lt-LT" smtClean="0"/>
              <a:t>2016-09-22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39D441-F794-42DD-A95D-736078207B08}" type="slidenum">
              <a:rPr lang="lt-LT" smtClean="0"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us pavadinimas ir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us pavadinima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3" name="Vertikalaus teksto vietos rezervavimo ženklas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376A55-8DE6-4C98-8F50-805F18D3E9C5}" type="datetimeFigureOut">
              <a:rPr lang="lt-LT" smtClean="0"/>
              <a:t>2016-09-22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39D441-F794-42DD-A95D-736078207B08}" type="slidenum">
              <a:rPr lang="lt-LT" smtClean="0"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Laisva forma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Laisva forma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Statusis trikampis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Tiesioji jungtis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Pavadinimo vietos rezervavimo ženkla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30" name="Teksto vietos rezervavimo ženklas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lt-LT" smtClean="0"/>
              <a:t>Spustelėję redag. ruoš. teksto stilių</a:t>
            </a:r>
          </a:p>
          <a:p>
            <a:pPr lvl="1" eaLnBrk="1" latinLnBrk="0" hangingPunct="1"/>
            <a:r>
              <a:rPr kumimoji="0" lang="lt-LT" smtClean="0"/>
              <a:t>Antras lygmuo</a:t>
            </a:r>
          </a:p>
          <a:p>
            <a:pPr lvl="2" eaLnBrk="1" latinLnBrk="0" hangingPunct="1"/>
            <a:r>
              <a:rPr kumimoji="0" lang="lt-LT" smtClean="0"/>
              <a:t>Trečias lygmuo</a:t>
            </a:r>
          </a:p>
          <a:p>
            <a:pPr lvl="3" eaLnBrk="1" latinLnBrk="0" hangingPunct="1"/>
            <a:r>
              <a:rPr kumimoji="0" lang="lt-LT" smtClean="0"/>
              <a:t>Ketvirtas lygmuo</a:t>
            </a:r>
          </a:p>
          <a:p>
            <a:pPr lvl="4" eaLnBrk="1" latinLnBrk="0" hangingPunct="1"/>
            <a:r>
              <a:rPr kumimoji="0" lang="lt-LT" smtClean="0"/>
              <a:t>Penktas lygmuo</a:t>
            </a:r>
            <a:endParaRPr kumimoji="0" lang="en-US"/>
          </a:p>
        </p:txBody>
      </p:sp>
      <p:sp>
        <p:nvSpPr>
          <p:cNvPr id="10" name="Datos vietos rezervavimo ženklas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A9376A55-8DE6-4C98-8F50-805F18D3E9C5}" type="datetimeFigureOut">
              <a:rPr lang="lt-LT" smtClean="0"/>
              <a:t>2016-09-22</a:t>
            </a:fld>
            <a:endParaRPr lang="lt-LT"/>
          </a:p>
        </p:txBody>
      </p:sp>
      <p:sp>
        <p:nvSpPr>
          <p:cNvPr id="22" name="Poraštės vietos rezervavimo ženklas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lt-LT"/>
          </a:p>
        </p:txBody>
      </p:sp>
      <p:sp>
        <p:nvSpPr>
          <p:cNvPr id="18" name="Skaidrės numerio vietos rezervavimo ženklas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139D441-F794-42DD-A95D-736078207B08}" type="slidenum">
              <a:rPr lang="lt-LT" smtClean="0"/>
              <a:t>‹#›</a:t>
            </a:fld>
            <a:endParaRPr lang="lt-L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lt-LT" dirty="0" smtClean="0"/>
              <a:t>Valstybinių brandos egzaminų rezultatai</a:t>
            </a:r>
            <a:endParaRPr lang="lt-LT" dirty="0"/>
          </a:p>
        </p:txBody>
      </p:sp>
      <p:sp>
        <p:nvSpPr>
          <p:cNvPr id="3" name="Antrinis pavadinima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lt-LT" dirty="0" smtClean="0"/>
              <a:t>2016 m.</a:t>
            </a:r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1318037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urinio vietos rezervavimo ženklas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04163675"/>
              </p:ext>
            </p:extLst>
          </p:nvPr>
        </p:nvGraphicFramePr>
        <p:xfrm>
          <a:off x="457201" y="1556322"/>
          <a:ext cx="8229598" cy="390760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48927"/>
                <a:gridCol w="577165"/>
                <a:gridCol w="577165"/>
                <a:gridCol w="575588"/>
                <a:gridCol w="700693"/>
                <a:gridCol w="700693"/>
                <a:gridCol w="627628"/>
                <a:gridCol w="629730"/>
                <a:gridCol w="629730"/>
                <a:gridCol w="627628"/>
                <a:gridCol w="578217"/>
                <a:gridCol w="578217"/>
                <a:gridCol w="578217"/>
              </a:tblGrid>
              <a:tr h="426560">
                <a:tc rowSpan="2"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 dirty="0">
                          <a:effectLst/>
                        </a:rPr>
                        <a:t>                                                                              Egzaminas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 gridSpan="2"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Laikė valstybinius brandos egzaminus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16-100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16 - 35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36-85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86-100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100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</a:tr>
              <a:tr h="365998">
                <a:tc v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sk.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proc.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sk.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proc.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sk.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proc.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sk.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proc.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sk.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proc.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sk.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proc.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36078"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Lietuvių k. ir literatūra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65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b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94,20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65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100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24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36,92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46,15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11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16,92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>
                          <a:effectLst/>
                        </a:rPr>
                        <a:t>0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>
                          <a:effectLst/>
                        </a:rPr>
                        <a:t>0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08610"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Anglų k.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55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79,71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55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>
                          <a:effectLst/>
                        </a:rPr>
                        <a:t>100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9,09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41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74,55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16,36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b="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lt-LT" sz="1000" b="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06994"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 dirty="0" smtClean="0">
                          <a:effectLst/>
                        </a:rPr>
                        <a:t>Matematika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56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81,16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49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87,5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23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41,07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21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37,5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8,93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b="1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lt-LT" sz="10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3,57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04301"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Istorija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28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40,58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27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96,43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28,57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18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66,67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b="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3,58</a:t>
                      </a:r>
                      <a:endParaRPr lang="lt-LT" sz="1000" b="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>
                          <a:effectLst/>
                        </a:rPr>
                        <a:t>0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>
                          <a:effectLst/>
                        </a:rPr>
                        <a:t>0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13996"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 dirty="0">
                          <a:effectLst/>
                        </a:rPr>
                        <a:t>Biologija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17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24,64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17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100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11,76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13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76,47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11,76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b="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lt-LT" sz="1000" b="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05917"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Fizika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4,35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>
                          <a:effectLst/>
                        </a:rPr>
                        <a:t>100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100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>
                          <a:effectLst/>
                        </a:rPr>
                        <a:t>0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>
                          <a:effectLst/>
                        </a:rPr>
                        <a:t>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05917"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 dirty="0">
                          <a:effectLst/>
                        </a:rPr>
                        <a:t>Chemija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7,25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100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1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60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>
                          <a:effectLst/>
                        </a:rPr>
                        <a:t>1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>
                          <a:effectLst/>
                        </a:rPr>
                        <a:t>0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>
                          <a:effectLst/>
                        </a:rPr>
                        <a:t>0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10226"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Informacinės technologijos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2,9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>
                          <a:effectLst/>
                        </a:rPr>
                        <a:t>100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50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b="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50</a:t>
                      </a:r>
                      <a:endParaRPr lang="lt-LT" sz="1000" b="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b="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lt-LT" sz="1000" b="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05917"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 dirty="0">
                          <a:effectLst/>
                        </a:rPr>
                        <a:t>Geografija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13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18,84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13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>
                          <a:effectLst/>
                        </a:rPr>
                        <a:t>100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23,08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10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76,92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>
                          <a:effectLst/>
                        </a:rPr>
                        <a:t>0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>
                          <a:effectLst/>
                        </a:rPr>
                        <a:t>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05917"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 dirty="0" smtClean="0">
                          <a:effectLst/>
                        </a:rPr>
                        <a:t>Prancūzų  </a:t>
                      </a:r>
                      <a:r>
                        <a:rPr lang="lt-LT" sz="800" kern="1200" dirty="0">
                          <a:effectLst/>
                        </a:rPr>
                        <a:t>k.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>
                          <a:effectLst/>
                        </a:rPr>
                        <a:t>1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1,45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>
                          <a:effectLst/>
                        </a:rPr>
                        <a:t>1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>
                          <a:effectLst/>
                        </a:rPr>
                        <a:t>100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100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b="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lt-LT" sz="1000" b="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b="0" kern="1200" dirty="0"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lt-LT" sz="1000" b="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3" name="Antraštė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lt-LT" sz="2400" dirty="0" smtClean="0"/>
              <a:t>2016 m. valstybinių brandos egzaminų rezultatai</a:t>
            </a:r>
            <a:endParaRPr lang="lt-LT" sz="2400" dirty="0"/>
          </a:p>
        </p:txBody>
      </p:sp>
    </p:spTree>
    <p:extLst>
      <p:ext uri="{BB962C8B-B14F-4D97-AF65-F5344CB8AC3E}">
        <p14:creationId xmlns:p14="http://schemas.microsoft.com/office/powerpoint/2010/main" val="535870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Konkursas">
  <a:themeElements>
    <a:clrScheme name="Konkursas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Konkursas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Konkurs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897</TotalTime>
  <Words>190</Words>
  <Application>Microsoft Office PowerPoint</Application>
  <PresentationFormat>Demonstracija ekrane (4:3)</PresentationFormat>
  <Paragraphs>152</Paragraphs>
  <Slides>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Skaidrių pavadinimai</vt:lpstr>
      </vt:variant>
      <vt:variant>
        <vt:i4>2</vt:i4>
      </vt:variant>
    </vt:vector>
  </HeadingPairs>
  <TitlesOfParts>
    <vt:vector size="3" baseType="lpstr">
      <vt:lpstr>Konkursas</vt:lpstr>
      <vt:lpstr>Valstybinių brandos egzaminų rezultatai</vt:lpstr>
      <vt:lpstr>2016 m. valstybinių brandos egzaminų rezultatai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pristatymas</dc:title>
  <dc:creator>Mokytojas</dc:creator>
  <cp:lastModifiedBy>PC</cp:lastModifiedBy>
  <cp:revision>111</cp:revision>
  <cp:lastPrinted>2015-08-25T07:23:29Z</cp:lastPrinted>
  <dcterms:created xsi:type="dcterms:W3CDTF">2013-08-26T06:09:37Z</dcterms:created>
  <dcterms:modified xsi:type="dcterms:W3CDTF">2016-09-22T05:34:41Z</dcterms:modified>
</cp:coreProperties>
</file>